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316" r:id="rId3"/>
    <p:sldId id="301" r:id="rId4"/>
    <p:sldId id="302" r:id="rId5"/>
    <p:sldId id="320" r:id="rId6"/>
    <p:sldId id="319" r:id="rId8"/>
    <p:sldId id="321" r:id="rId9"/>
    <p:sldId id="303" r:id="rId10"/>
    <p:sldId id="31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微软用户" initials="微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01"/>
    <p:restoredTop sz="95345"/>
  </p:normalViewPr>
  <p:slideViewPr>
    <p:cSldViewPr snapToGrid="0" snapToObjects="1" showGuides="1">
      <p:cViewPr varScale="1">
        <p:scale>
          <a:sx n="71" d="100"/>
          <a:sy n="71" d="100"/>
        </p:scale>
        <p:origin x="-3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TIMING BASED ON YOUR OWN AGENDA BUT MAKE SURE YOU KEEP ENOUGH TIME FOR PART 2.   THIS IS THE MOST ESSENTIAL PART OF THE SIMEX!!!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TIMING BASED ON YOUR OWN AGENDA BUT MAKE SURE YOU KEEP ENOUGH TIME FOR PART 2.   THIS IS THE MOST ESSENTIAL PART OF THE SIMEX!!!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THE TIMING BASED ON YOUR OWN AGENDA BUT MAKE SURE YOU KEEP ENOUGH TIME FOR PART 2.   THIS IS THE MOST ESSENTIAL PART OF THE SIMEX!!!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E61A72-6C7D-49E1-A69D-B1543F4FDA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>
                <a:schemeClr val="bg1"/>
              </a:buClr>
            </a:pPr>
            <a:fld id="{9A0DB2DC-4C9A-4742-B13C-FB6460FD3503}" type="slidenum">
              <a:rPr lang="zh-CN" altLang="en-US" dirty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  <a:p>
            <a:pPr lvl="1"/>
            <a:r>
              <a:rPr kumimoji="1" lang="zh-CN" altLang="en-US" smtClean="0"/>
              <a:t>二级</a:t>
            </a:r>
            <a:endParaRPr kumimoji="1" lang="zh-CN" altLang="en-US" smtClean="0"/>
          </a:p>
          <a:p>
            <a:pPr lvl="2"/>
            <a:r>
              <a:rPr kumimoji="1" lang="zh-CN" altLang="en-US" smtClean="0"/>
              <a:t>三级</a:t>
            </a:r>
            <a:endParaRPr kumimoji="1" lang="zh-CN" altLang="en-US" smtClean="0"/>
          </a:p>
          <a:p>
            <a:pPr lvl="3"/>
            <a:r>
              <a:rPr kumimoji="1" lang="zh-CN" altLang="en-US" smtClean="0"/>
              <a:t>四级</a:t>
            </a:r>
            <a:endParaRPr kumimoji="1" lang="zh-CN" altLang="en-US" smtClean="0"/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13690-8EE4-6C49-A61B-6C1612735D56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6F876-A781-AA45-B200-2302DB81A70C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55600" y="1678305"/>
            <a:ext cx="6175375" cy="2414270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Coronavirus </a:t>
            </a:r>
            <a:b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disease 2019</a:t>
            </a:r>
            <a:b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4400" b="1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(COVID-19) </a:t>
            </a:r>
            <a:endParaRPr lang="en-US" sz="44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3848" y="3549567"/>
            <a:ext cx="4306277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b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EXERCISE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2245995" y="5292090"/>
            <a:ext cx="9115425" cy="992505"/>
          </a:xfrm>
        </p:spPr>
        <p:txBody>
          <a:bodyPr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Department of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General Practice</a:t>
            </a:r>
            <a:r>
              <a:rPr lang="zh-CN" altLang="en-US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，</a:t>
            </a:r>
            <a:r>
              <a:rPr lang="en-US" altLang="zh-CN" dirty="0" smtClean="0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Shanghai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TongRen hospital 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7790"/>
            <a:ext cx="10515600" cy="92138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Contents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7575" y="1439545"/>
            <a:ext cx="10515600" cy="4351338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Definition of simulated teaching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Participants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Agenda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Education objective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Reference</a:t>
            </a:r>
            <a:endParaRPr lang="zh-CN" alt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7890" y="97790"/>
            <a:ext cx="10455910" cy="103886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Definition of simulated teaching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Scenario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 simulation teaching is to use standardized patient or high simulation technology to simulate clinical scene to replace the real patient or medical environment to achieve clinical teaching purpose. It is a bridge between general practitioners' theoretical knowledge and clinical practice.</a:t>
            </a:r>
            <a:endParaRPr lang="en-US" altLang="zh-CN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88265"/>
            <a:ext cx="9537700" cy="80708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Participants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37260" y="994410"/>
            <a:ext cx="8449310" cy="5224780"/>
          </a:xfrm>
        </p:spPr>
        <p:txBody>
          <a:bodyPr>
            <a:noAutofit/>
          </a:bodyPr>
          <a:lstStyle/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Residents: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All family medicine residents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Chief Preceptor: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Dr.Zhongqing Xu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Dr.Dandan Shi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Preceptor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Dr.Hong Lu</a:t>
            </a:r>
            <a:endParaRPr lang="en-US" alt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 defTabSz="1252855">
              <a:buNone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Dr.Haiyuan Wang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88265"/>
            <a:ext cx="9537700" cy="80708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Agenda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309" y="1033907"/>
            <a:ext cx="8162337" cy="4018302"/>
          </a:xfrm>
        </p:spPr>
        <p:txBody>
          <a:bodyPr>
            <a:noAutofit/>
          </a:bodyPr>
          <a:lstStyle/>
          <a:p>
            <a:pPr defTabSz="1252855">
              <a:buFont typeface="Wingdings" panose="05000000000000000000" charset="0"/>
              <a:buChar char="u"/>
            </a:pP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09: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00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re-simulation survey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09: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05 P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resentation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09: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15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 Scenario  simulation 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09:40 D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ebriefing 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and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 reflection 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09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55 P</a:t>
            </a:r>
            <a:r>
              <a:rPr lang="en-GB" i="1" dirty="0">
                <a:latin typeface="Times New Roman" panose="02020603050405020304" charset="0"/>
                <a:cs typeface="Times New Roman" panose="02020603050405020304" charset="0"/>
              </a:rPr>
              <a:t>ost-simulation survey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lang="en-US" altLang="en-GB" i="1" dirty="0">
                <a:latin typeface="Times New Roman" panose="02020603050405020304" charset="0"/>
                <a:cs typeface="Times New Roman" panose="02020603050405020304" charset="0"/>
              </a:rPr>
              <a:t>10:00  The end</a:t>
            </a:r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/>
            <a:endParaRPr lang="en-GB"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260" y="88265"/>
            <a:ext cx="9537700" cy="80708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Education objective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1055" y="1033780"/>
            <a:ext cx="9951720" cy="4937125"/>
          </a:xfrm>
        </p:spPr>
        <p:txBody>
          <a:bodyPr>
            <a:noAutofit/>
          </a:bodyPr>
          <a:lstStyle/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Introduce epidemiological history in detail.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Seek appropriate guide from a superior doctor.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Communicate effectively between doctor and doctor, doctor and suspected COVID-19 patient.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Know right way of hand hygiene.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Mitigate personal risk by utilizing the appropriate donning/doffing of personal protective equipment (PPE).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Understand the reporting process of the infectious disease.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>
              <a:buFont typeface="Wingdings" panose="05000000000000000000" charset="0"/>
              <a:buChar char="u"/>
            </a:pPr>
            <a:r>
              <a:rPr i="1" dirty="0">
                <a:latin typeface="Times New Roman" panose="02020603050405020304" charset="0"/>
                <a:cs typeface="Times New Roman" panose="02020603050405020304" charset="0"/>
              </a:rPr>
              <a:t>Understand the proper referral and patient transportation processes of a suspected COVID-19 patient.</a:t>
            </a:r>
            <a:endParaRPr i="1" dirty="0">
              <a:latin typeface="Times New Roman" panose="02020603050405020304" charset="0"/>
              <a:cs typeface="Times New Roman" panose="02020603050405020304" charset="0"/>
            </a:endParaRPr>
          </a:p>
          <a:p>
            <a:pPr defTabSz="1252855"/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7635"/>
            <a:ext cx="10436225" cy="95059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Reference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06475" y="1756410"/>
            <a:ext cx="10564495" cy="3640455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buNone/>
            </a:pP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National Health Commision of the People’s Republic of China.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</a:rPr>
              <a:t>Diagnosis and treatment Protocol for Novel Coronavirus Pneumonia </a:t>
            </a:r>
            <a:r>
              <a:rPr lang="en-US" altLang="zh-CN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(Trail Version 6) .February 18th,2020.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1479</Words>
  <Application>WPS 演示</Application>
  <PresentationFormat>自定义</PresentationFormat>
  <Paragraphs>58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宋体</vt:lpstr>
      <vt:lpstr>Wingdings</vt:lpstr>
      <vt:lpstr>Arial</vt:lpstr>
      <vt:lpstr>Times New Roman</vt:lpstr>
      <vt:lpstr>Wingdings</vt:lpstr>
      <vt:lpstr>DengXian</vt:lpstr>
      <vt:lpstr>Segoe Print</vt:lpstr>
      <vt:lpstr>微软雅黑</vt:lpstr>
      <vt:lpstr>Arial Unicode MS</vt:lpstr>
      <vt:lpstr>DengXian Light</vt:lpstr>
      <vt:lpstr>Calibri</vt:lpstr>
      <vt:lpstr>Office 主题</vt:lpstr>
      <vt:lpstr>Coronavirus  disease 2019 (COVID-19) </vt:lpstr>
      <vt:lpstr>Contents</vt:lpstr>
      <vt:lpstr>Definition of simulated teaching</vt:lpstr>
      <vt:lpstr>Participants</vt:lpstr>
      <vt:lpstr>Agenda</vt:lpstr>
      <vt:lpstr>Education objective</vt:lpstr>
      <vt:lpstr>Reference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上海市同仁医院……工作汇报</dc:title>
  <dc:creator>Microsoft Office 用户</dc:creator>
  <cp:lastModifiedBy>徐仲卿</cp:lastModifiedBy>
  <cp:revision>38</cp:revision>
  <dcterms:created xsi:type="dcterms:W3CDTF">2018-04-08T06:51:00Z</dcterms:created>
  <dcterms:modified xsi:type="dcterms:W3CDTF">2020-04-09T02:49:09Z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